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8" r:id="rId5"/>
  </p:sldIdLst>
  <p:sldSz cx="9144000" cy="6858000" type="screen4x3"/>
  <p:notesSz cx="6858000" cy="97234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ttangolo arrotondato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7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AA151F-DE33-4B40-B2DB-B1FD4EC245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537C5-EC9A-48A3-8408-D83A51FF7DB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2EE6E-4C30-4B22-8927-8EF5B12E20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E6A3F-DEC0-4629-9476-BA58D0A98B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ttangolo arrotondato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4768B3-413B-46DB-B01E-121069E724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F18D3-CC99-4CC5-BD99-BB07C89139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82CCF-B60D-4E69-B7E5-F906E1E4F1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734EA-A36C-4340-A603-E21536130E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BD6CCB-2533-4767-8F5E-76EE77BDCA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67F0B-9743-4D60-87DE-BB1C1BF73E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Arrotonda singolo angolo rettangolo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E2E738-B7E6-4BA4-9C00-111943308E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31" name="Segnaposto testo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085F766F-1874-437D-A33F-E33146F065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6" r:id="rId2"/>
    <p:sldLayoutId id="2147483684" r:id="rId3"/>
    <p:sldLayoutId id="2147483677" r:id="rId4"/>
    <p:sldLayoutId id="2147483678" r:id="rId5"/>
    <p:sldLayoutId id="2147483679" r:id="rId6"/>
    <p:sldLayoutId id="2147483685" r:id="rId7"/>
    <p:sldLayoutId id="2147483680" r:id="rId8"/>
    <p:sldLayoutId id="2147483686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964363" y="1371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5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394325" y="1371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825875" y="1371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284413" y="1371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85800" y="1371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1</a:t>
            </a:r>
            <a:endParaRPr lang="it-IT" sz="1200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685800" y="1371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685800" y="3810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685800" y="1371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2284413" y="1371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3825875" y="1371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5394325" y="1371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6964363" y="1371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8534400" y="1371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6964363" y="38100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10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5394325" y="38100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9</a:t>
            </a: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3825875" y="38100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8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2286000" y="3810000"/>
            <a:ext cx="15398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7</a:t>
            </a:r>
          </a:p>
        </p:txBody>
      </p:sp>
      <p:sp>
        <p:nvSpPr>
          <p:cNvPr id="6163" name="Line 20"/>
          <p:cNvSpPr>
            <a:spLocks noChangeShapeType="1"/>
          </p:cNvSpPr>
          <p:nvPr/>
        </p:nvSpPr>
        <p:spPr bwMode="auto">
          <a:xfrm>
            <a:off x="685800" y="3810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4" name="Line 21"/>
          <p:cNvSpPr>
            <a:spLocks noChangeShapeType="1"/>
          </p:cNvSpPr>
          <p:nvPr/>
        </p:nvSpPr>
        <p:spPr bwMode="auto">
          <a:xfrm>
            <a:off x="685800" y="62484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5" name="Line 22"/>
          <p:cNvSpPr>
            <a:spLocks noChangeShapeType="1"/>
          </p:cNvSpPr>
          <p:nvPr/>
        </p:nvSpPr>
        <p:spPr bwMode="auto">
          <a:xfrm>
            <a:off x="685800" y="38100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6" name="Line 23"/>
          <p:cNvSpPr>
            <a:spLocks noChangeShapeType="1"/>
          </p:cNvSpPr>
          <p:nvPr/>
        </p:nvSpPr>
        <p:spPr bwMode="auto">
          <a:xfrm>
            <a:off x="2286000" y="3810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7" name="Line 24"/>
          <p:cNvSpPr>
            <a:spLocks noChangeShapeType="1"/>
          </p:cNvSpPr>
          <p:nvPr/>
        </p:nvSpPr>
        <p:spPr bwMode="auto">
          <a:xfrm>
            <a:off x="3825875" y="3810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8" name="Line 25"/>
          <p:cNvSpPr>
            <a:spLocks noChangeShapeType="1"/>
          </p:cNvSpPr>
          <p:nvPr/>
        </p:nvSpPr>
        <p:spPr bwMode="auto">
          <a:xfrm>
            <a:off x="5394325" y="3810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9" name="Line 26"/>
          <p:cNvSpPr>
            <a:spLocks noChangeShapeType="1"/>
          </p:cNvSpPr>
          <p:nvPr/>
        </p:nvSpPr>
        <p:spPr bwMode="auto">
          <a:xfrm>
            <a:off x="6964363" y="3810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70" name="Line 27"/>
          <p:cNvSpPr>
            <a:spLocks noChangeShapeType="1"/>
          </p:cNvSpPr>
          <p:nvPr/>
        </p:nvSpPr>
        <p:spPr bwMode="auto">
          <a:xfrm>
            <a:off x="8534400" y="38100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71" name="WordArt 86"/>
          <p:cNvSpPr>
            <a:spLocks noChangeArrowheads="1" noChangeShapeType="1" noTextEdit="1"/>
          </p:cNvSpPr>
          <p:nvPr/>
        </p:nvSpPr>
        <p:spPr bwMode="auto">
          <a:xfrm>
            <a:off x="990600" y="533400"/>
            <a:ext cx="7239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Sailor Moon </a:t>
            </a:r>
            <a:r>
              <a:rPr lang="it-IT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– “Anime </a:t>
            </a:r>
            <a:r>
              <a:rPr lang="it-IT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Comics</a:t>
            </a:r>
            <a:r>
              <a:rPr lang="it-IT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” della </a:t>
            </a:r>
            <a:r>
              <a:rPr lang="it-IT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M</a:t>
            </a:r>
            <a:r>
              <a:rPr lang="it-IT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arvel</a:t>
            </a:r>
            <a:endParaRPr lang="it-IT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/>
            </a:endParaRPr>
          </a:p>
        </p:txBody>
      </p:sp>
      <p:sp>
        <p:nvSpPr>
          <p:cNvPr id="6172" name="Text Box 88"/>
          <p:cNvSpPr txBox="1">
            <a:spLocks noChangeArrowheads="1"/>
          </p:cNvSpPr>
          <p:nvPr/>
        </p:nvSpPr>
        <p:spPr bwMode="auto">
          <a:xfrm>
            <a:off x="746125" y="1179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6173" name="Text Box 89"/>
          <p:cNvSpPr txBox="1">
            <a:spLocks noChangeArrowheads="1"/>
          </p:cNvSpPr>
          <p:nvPr/>
        </p:nvSpPr>
        <p:spPr bwMode="auto">
          <a:xfrm>
            <a:off x="722313" y="381000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 b="1"/>
              <a:t>6</a:t>
            </a:r>
          </a:p>
        </p:txBody>
      </p:sp>
      <p:pic>
        <p:nvPicPr>
          <p:cNvPr id="6174" name="Picture 112" descr="C:\Documents and Settings\moira\Documenti\Immagini\sailor moon 3\moon anime comics,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1676400"/>
            <a:ext cx="1390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5" name="Picture 113" descr="C:\Documents and Settings\moira\Documenti\Immagini\sailor moon 3\moon anime comics,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676400"/>
            <a:ext cx="13874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6" name="Picture 114" descr="C:\Documents and Settings\moira\Documenti\Immagini\sailor moon 3\moon anime comics,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676400"/>
            <a:ext cx="140811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7" name="Picture 115" descr="C:\Documents and Settings\moira\Documenti\Immagini\sailor moon 3\moon anime comics,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1692275"/>
            <a:ext cx="13716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8" name="Picture 116" descr="C:\Documents and Settings\moira\Documenti\Immagini\sailor moon 3\moon anime comics, 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13" y="1676400"/>
            <a:ext cx="1385887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9" name="Picture 117" descr="C:\Documents and Settings\moira\Documenti\Immagini\sailor moon 3\moon anime comics, 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5975" y="4114800"/>
            <a:ext cx="1393825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0" name="Picture 118" descr="C:\Documents and Settings\moira\Documenti\Immagini\sailor moon 3\moon anime comics, 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49500" y="4114800"/>
            <a:ext cx="138430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1" name="Picture 119" descr="C:\Documents and Settings\moira\Documenti\Immagini\sailor moon 3\moon anime comics, 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6200" y="4114800"/>
            <a:ext cx="1385888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2" name="Picture 120" descr="C:\Documents and Settings\moira\Documenti\Immagini\sailor moon 3\moon anime comics, 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4114800"/>
            <a:ext cx="1387475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3" name="Picture 121" descr="C:\Documents and Settings\moira\Documenti\Immagini\sailor moon 3\moon anime comics, 1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86600" y="4114800"/>
            <a:ext cx="1381125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964363" y="990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15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394325" y="990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14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825875" y="990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13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284413" y="990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12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11</a:t>
            </a:r>
            <a:endParaRPr lang="it-IT" sz="1200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685800" y="990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228441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382587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539432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696436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85344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6964363" y="34290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20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5410200" y="34290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19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3825875" y="34290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18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2286000" y="3429000"/>
            <a:ext cx="15398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17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685800" y="3429000"/>
            <a:ext cx="1600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16</a:t>
            </a:r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685800" y="58674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685800" y="34290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2286000" y="3429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3825875" y="3429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5394325" y="3429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6964363" y="3429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8534400" y="34290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7196" name="Picture 110" descr="C:\Documents and Settings\moira\Documenti\Immagini\sailor moon 3\moon anime comics, 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38" y="1295400"/>
            <a:ext cx="1414462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7" name="Picture 111" descr="C:\Documents and Settings\moira\Documenti\Immagini\sailor moon 3\moon anime comics, 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95400"/>
            <a:ext cx="14192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8" name="Picture 112" descr="C:\Documents and Settings\moira\Documenti\Immagini\sailor moon 3\moon anime comics, 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2238" y="1295400"/>
            <a:ext cx="140176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9" name="Picture 113" descr="C:\Documents and Settings\moira\Documenti\Immagini\sailor moon 3\moon anime comics, 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1306513"/>
            <a:ext cx="1371600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0" name="Picture 114" descr="C:\Documents and Settings\moira\Documenti\Immagini\sailor moon 3\moon anime comics, 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1333500"/>
            <a:ext cx="13716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1" name="Picture 115" descr="C:\Documents and Settings\moira\Documenti\Immagini\sailor moon 3\moon anime comics, 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563" y="3733800"/>
            <a:ext cx="139223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2" name="Picture 116" descr="C:\Documents and Settings\moira\Documenti\Immagini\sailor moon 3\moon anime comics, 1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3733800"/>
            <a:ext cx="13827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3" name="Picture 117" descr="C:\Documents and Settings\moira\Documenti\Immagini\sailor moon 3\moon anime comics, 1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6200" y="3748088"/>
            <a:ext cx="137160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4" name="Picture 118" descr="C:\Documents and Settings\moira\Documenti\Immagini\sailor moon 3\moon anime comics, 1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3768725"/>
            <a:ext cx="13716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5" name="Picture 119" descr="C:\Documents and Settings\moira\Documenti\Immagini\sailor moon 3\moon anime comics, 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86600" y="3767138"/>
            <a:ext cx="13716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964363" y="990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25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94325" y="990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24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825875" y="990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23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284413" y="990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22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21</a:t>
            </a:r>
            <a:endParaRPr lang="it-IT" sz="1200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685800" y="990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228441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382587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539432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696436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85344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6964363" y="34290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30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5394325" y="34290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29</a:t>
            </a: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3810000" y="34290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28</a:t>
            </a: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2286000" y="3429000"/>
            <a:ext cx="15398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27</a:t>
            </a: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685800" y="3429000"/>
            <a:ext cx="1600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26</a:t>
            </a:r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685800" y="58674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685800" y="34290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>
            <a:off x="2286000" y="3429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3825875" y="3429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>
            <a:off x="5394325" y="3429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>
            <a:off x="6964363" y="3429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>
            <a:off x="8534400" y="34290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8220" name="Picture 108" descr="C:\Documents and Settings\moira\Documenti\Immagini\sailor moon 3\moon anime comics, 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13" y="1295400"/>
            <a:ext cx="13985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1" name="Picture 109" descr="C:\Documents and Settings\moira\Documenti\Immagini\sailor moon 3\moon anime comics, 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333500"/>
            <a:ext cx="13716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2" name="Picture 110" descr="C:\Documents and Settings\moira\Documenti\Immagini\sailor moon 3\moon anime comics, 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331913"/>
            <a:ext cx="1371600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3" name="Picture 111" descr="C:\Documents and Settings\moira\Documenti\Immagini\sailor moon 3\moon anime comics, 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1371600"/>
            <a:ext cx="1328738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4" name="Picture 112" descr="C:\Documents and Settings\moira\Documenti\Immagini\sailor moon 3\moon anime comics, 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1371600"/>
            <a:ext cx="13223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5" name="Picture 113" descr="C:\Documents and Settings\moira\Documenti\Immagini\sailor moon 3\moon anime comics, 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2800" y="3719513"/>
            <a:ext cx="13970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6" name="Picture 114" descr="C:\Documents and Settings\moira\Documenti\Immagini\sailor moon 3\moon anime comics, 2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3733800"/>
            <a:ext cx="14033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7" name="Picture 115" descr="C:\Documents and Settings\moira\Documenti\Immagini\sailor moon 3\moon anime comics, 2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62400" y="3754438"/>
            <a:ext cx="1371600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8" name="Picture 116" descr="C:\Documents and Settings\moira\Documenti\Immagini\sailor moon 3\moon anime comics, 2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3771900"/>
            <a:ext cx="13620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9" name="Picture 117" descr="C:\Documents and Settings\moira\Documenti\Immagini\sailor moon 3\moon anime comics, 3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10400" y="3754438"/>
            <a:ext cx="1371600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6156325" y="2133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 Specialissimo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4587875" y="2133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 Specialissimo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3046413" y="2133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 Specialissimo</a:t>
            </a: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1447800" y="2133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 Specialissimo</a:t>
            </a:r>
            <a:endParaRPr lang="it-IT" sz="1200"/>
          </a:p>
        </p:txBody>
      </p:sp>
      <p:sp>
        <p:nvSpPr>
          <p:cNvPr id="9222" name="Line 7"/>
          <p:cNvSpPr>
            <a:spLocks noChangeShapeType="1"/>
          </p:cNvSpPr>
          <p:nvPr/>
        </p:nvSpPr>
        <p:spPr bwMode="auto">
          <a:xfrm>
            <a:off x="1447800" y="2133600"/>
            <a:ext cx="6324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223" name="Line 9"/>
          <p:cNvSpPr>
            <a:spLocks noChangeShapeType="1"/>
          </p:cNvSpPr>
          <p:nvPr/>
        </p:nvSpPr>
        <p:spPr bwMode="auto">
          <a:xfrm>
            <a:off x="1447800" y="2133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224" name="Line 10"/>
          <p:cNvSpPr>
            <a:spLocks noChangeShapeType="1"/>
          </p:cNvSpPr>
          <p:nvPr/>
        </p:nvSpPr>
        <p:spPr bwMode="auto">
          <a:xfrm>
            <a:off x="3046413" y="2133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225" name="Line 11"/>
          <p:cNvSpPr>
            <a:spLocks noChangeShapeType="1"/>
          </p:cNvSpPr>
          <p:nvPr/>
        </p:nvSpPr>
        <p:spPr bwMode="auto">
          <a:xfrm>
            <a:off x="4587875" y="2133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226" name="Line 12"/>
          <p:cNvSpPr>
            <a:spLocks noChangeShapeType="1"/>
          </p:cNvSpPr>
          <p:nvPr/>
        </p:nvSpPr>
        <p:spPr bwMode="auto">
          <a:xfrm>
            <a:off x="6156325" y="2133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227" name="Line 13"/>
          <p:cNvSpPr>
            <a:spLocks noChangeShapeType="1"/>
          </p:cNvSpPr>
          <p:nvPr/>
        </p:nvSpPr>
        <p:spPr bwMode="auto">
          <a:xfrm>
            <a:off x="7772400" y="2133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228" name="Line 60"/>
          <p:cNvSpPr>
            <a:spLocks noChangeShapeType="1"/>
          </p:cNvSpPr>
          <p:nvPr/>
        </p:nvSpPr>
        <p:spPr bwMode="auto">
          <a:xfrm>
            <a:off x="1447800" y="4572000"/>
            <a:ext cx="6324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9229" name="Picture 65" descr="C:\Documents and Settings\moira\Documenti\Immagini\sailor moon 3\moon anime comics, speciale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514600"/>
            <a:ext cx="1285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66" descr="C:\Documents and Settings\moira\Documenti\Immagini\sailor moon 3\moon anime comics, speciale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514600"/>
            <a:ext cx="1312863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67" descr="C:\Documents and Settings\moira\Documenti\Immagini\sailor moon 3\moon anime comics, speciale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552700"/>
            <a:ext cx="1295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68" descr="C:\Documents and Settings\moira\Documenti\Immagini\sailor moon 3\moon anime comics, speciale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2549525"/>
            <a:ext cx="12954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166</TotalTime>
  <Words>50</Words>
  <Application>Microsoft Office PowerPoint</Application>
  <PresentationFormat>Presentazione su schermo (4:3)</PresentationFormat>
  <Paragraphs>35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Astro</vt:lpstr>
      <vt:lpstr>Diapositiva 1</vt:lpstr>
      <vt:lpstr>Diapositiva 2</vt:lpstr>
      <vt:lpstr>Diapositiva 3</vt:lpstr>
      <vt:lpstr>Diapositiva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utente</cp:lastModifiedBy>
  <cp:revision>27</cp:revision>
  <cp:lastPrinted>1601-01-01T00:00:00Z</cp:lastPrinted>
  <dcterms:created xsi:type="dcterms:W3CDTF">1601-01-01T00:00:00Z</dcterms:created>
  <dcterms:modified xsi:type="dcterms:W3CDTF">2012-08-31T07:42:44Z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